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09C7D-4916-4A6E-ACA4-9D755014D08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7829-A8E6-44CE-B716-9482981ED5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09C7D-4916-4A6E-ACA4-9D755014D08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7829-A8E6-44CE-B716-9482981ED5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09C7D-4916-4A6E-ACA4-9D755014D08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7829-A8E6-44CE-B716-9482981ED5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09C7D-4916-4A6E-ACA4-9D755014D08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7829-A8E6-44CE-B716-9482981ED5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09C7D-4916-4A6E-ACA4-9D755014D08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7829-A8E6-44CE-B716-9482981ED5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09C7D-4916-4A6E-ACA4-9D755014D08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7829-A8E6-44CE-B716-9482981ED5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09C7D-4916-4A6E-ACA4-9D755014D08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7829-A8E6-44CE-B716-9482981ED5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09C7D-4916-4A6E-ACA4-9D755014D08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7829-A8E6-44CE-B716-9482981ED5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09C7D-4916-4A6E-ACA4-9D755014D08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7829-A8E6-44CE-B716-9482981ED5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09C7D-4916-4A6E-ACA4-9D755014D08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7829-A8E6-44CE-B716-9482981ED5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09C7D-4916-4A6E-ACA4-9D755014D08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7829-A8E6-44CE-B716-9482981ED5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09C7D-4916-4A6E-ACA4-9D755014D08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97829-A8E6-44CE-B716-9482981ED57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85728"/>
            <a:ext cx="7343804" cy="5353072"/>
          </a:xfrm>
        </p:spPr>
        <p:txBody>
          <a:bodyPr/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11: Актер-критик </a:t>
            </a:r>
            <a:r>
              <a:rPr lang="ru-RU" b="1" dirty="0" err="1" smtClean="0">
                <a:solidFill>
                  <a:schemeClr val="tx1"/>
                </a:solidFill>
              </a:rPr>
              <a:t>әдістері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Актер-критик </a:t>
            </a:r>
            <a:r>
              <a:rPr lang="ru-RU" dirty="0" err="1" smtClean="0">
                <a:solidFill>
                  <a:schemeClr val="tx1"/>
                </a:solidFill>
              </a:rPr>
              <a:t>архитектурасы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Актер </a:t>
            </a:r>
            <a:r>
              <a:rPr lang="ru-RU" dirty="0" err="1" smtClean="0">
                <a:solidFill>
                  <a:schemeClr val="tx1"/>
                </a:solidFill>
              </a:rPr>
              <a:t>және </a:t>
            </a:r>
            <a:r>
              <a:rPr lang="ru-RU" dirty="0" smtClean="0">
                <a:solidFill>
                  <a:schemeClr val="tx1"/>
                </a:solidFill>
              </a:rPr>
              <a:t>критик </a:t>
            </a:r>
            <a:r>
              <a:rPr lang="ru-RU" dirty="0" err="1" smtClean="0">
                <a:solidFill>
                  <a:schemeClr val="tx1"/>
                </a:solidFill>
              </a:rPr>
              <a:t>компоненттері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Политика </a:t>
            </a:r>
            <a:r>
              <a:rPr lang="ru-RU" dirty="0" err="1" smtClean="0">
                <a:solidFill>
                  <a:schemeClr val="tx1"/>
                </a:solidFill>
              </a:rPr>
              <a:t>градиенті</a:t>
            </a:r>
            <a:r>
              <a:rPr lang="ru-RU" dirty="0" smtClean="0">
                <a:solidFill>
                  <a:schemeClr val="tx1"/>
                </a:solidFill>
              </a:rPr>
              <a:t> мен </a:t>
            </a:r>
            <a:r>
              <a:rPr lang="ru-RU" dirty="0" err="1" smtClean="0">
                <a:solidFill>
                  <a:schemeClr val="tx1"/>
                </a:solidFill>
              </a:rPr>
              <a:t>мән функциясын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біріктіру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err="1" smtClean="0">
                <a:solidFill>
                  <a:schemeClr val="tx1"/>
                </a:solidFill>
              </a:rPr>
              <a:t> Бұл дәрісте саясат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градиенттері</a:t>
            </a:r>
            <a:r>
              <a:rPr lang="ru-RU" dirty="0" smtClean="0">
                <a:solidFill>
                  <a:schemeClr val="tx1"/>
                </a:solidFill>
              </a:rPr>
              <a:t> мен </a:t>
            </a:r>
            <a:r>
              <a:rPr lang="ru-RU" dirty="0" err="1" smtClean="0">
                <a:solidFill>
                  <a:schemeClr val="tx1"/>
                </a:solidFill>
              </a:rPr>
              <a:t>мән функцияларын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біріктіретін</a:t>
            </a:r>
            <a:r>
              <a:rPr lang="ru-RU" dirty="0" smtClean="0">
                <a:solidFill>
                  <a:schemeClr val="tx1"/>
                </a:solidFill>
              </a:rPr>
              <a:t> актер-критик </a:t>
            </a:r>
            <a:r>
              <a:rPr lang="ru-RU" dirty="0" err="1" smtClean="0">
                <a:solidFill>
                  <a:schemeClr val="tx1"/>
                </a:solidFill>
              </a:rPr>
              <a:t>әдісі талқыланады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2024-09-07T07:33:25Z</dcterms:created>
  <dcterms:modified xsi:type="dcterms:W3CDTF">2024-09-07T07:34:10Z</dcterms:modified>
</cp:coreProperties>
</file>